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3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customXml/itemProps10.xml" ContentType="application/vnd.openxmlformats-officedocument.customXml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44.xml" ContentType="application/vnd.openxmlformats-officedocument.customXmlProperties+xml"/>
  <Override PartName="/customXml/itemProps43.xml" ContentType="application/vnd.openxmlformats-officedocument.customXmlProperties+xml"/>
  <Override PartName="/customXml/itemProps4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3"/>
  </p:sldMasterIdLst>
  <p:sldIdLst>
    <p:sldId id="51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87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theme" Target="theme/theme1.xml"/><Relationship Id="rId50" Type="http://schemas.openxmlformats.org/officeDocument/2006/relationships/customXml" Target="../customXml/item44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3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Master" Target="slideMasters/slideMaster1.xml"/><Relationship Id="rId48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4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8.xml"/><Relationship Id="rId7" Type="http://schemas.openxmlformats.org/officeDocument/2006/relationships/customXml" Target="../../customXml/item17.xml"/><Relationship Id="rId12" Type="http://schemas.openxmlformats.org/officeDocument/2006/relationships/image" Target="../media/image6.png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3.xml"/><Relationship Id="rId6" Type="http://schemas.openxmlformats.org/officeDocument/2006/relationships/customXml" Target="../../customXml/item23.xml"/><Relationship Id="rId11" Type="http://schemas.openxmlformats.org/officeDocument/2006/relationships/image" Target="../media/image5.png"/><Relationship Id="rId5" Type="http://schemas.openxmlformats.org/officeDocument/2006/relationships/customXml" Target="../../customXml/item39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2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5.xml"/><Relationship Id="rId7" Type="http://schemas.openxmlformats.org/officeDocument/2006/relationships/image" Target="../media/image3.png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38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31.xml"/><Relationship Id="rId4" Type="http://schemas.openxmlformats.org/officeDocument/2006/relationships/customXml" Target="../../customXml/item7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2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3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2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3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36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7.xml"/><Relationship Id="rId4" Type="http://schemas.openxmlformats.org/officeDocument/2006/relationships/customXml" Target="../../customXml/item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34.xml"/><Relationship Id="rId6" Type="http://schemas.openxmlformats.org/officeDocument/2006/relationships/customXml" Target="../../customXml/item15.xml"/><Relationship Id="rId5" Type="http://schemas.openxmlformats.org/officeDocument/2006/relationships/customXml" Target="../../customXml/item21.xml"/><Relationship Id="rId4" Type="http://schemas.openxmlformats.org/officeDocument/2006/relationships/customXml" Target="../../customXml/item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8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3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94F15B43-59B3-329B-D56B-4B2870E73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07"/>
          <a:stretch/>
        </p:blipFill>
        <p:spPr>
          <a:xfrm>
            <a:off x="5861770" y="2016597"/>
            <a:ext cx="6330231" cy="4841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49961" y="1907921"/>
            <a:ext cx="8428971" cy="1601978"/>
          </a:xfrm>
        </p:spPr>
        <p:txBody>
          <a:bodyPr vert="horz"/>
          <a:lstStyle>
            <a:lvl1pPr>
              <a:lnSpc>
                <a:spcPct val="90000"/>
              </a:lnSpc>
              <a:defRPr sz="45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67996" y="3708019"/>
            <a:ext cx="8396605" cy="791972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85776" y="4870802"/>
            <a:ext cx="7400925" cy="1038525"/>
          </a:xfrm>
        </p:spPr>
        <p:txBody>
          <a:bodyPr anchor="b" anchorCtr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050">
                <a:solidFill>
                  <a:schemeClr val="lt1"/>
                </a:solidFill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>
                <a:effectLst/>
                <a:latin typeface="Arial" panose="020B0604020202020204" pitchFamily="34" charset="0"/>
              </a:rPr>
              <a:t>Client name (optional)</a:t>
            </a:r>
            <a:br>
              <a:rPr lang="en-US">
                <a:effectLst/>
                <a:latin typeface="Arial" panose="020B0604020202020204" pitchFamily="34" charset="0"/>
              </a:rPr>
            </a:br>
            <a:r>
              <a:rPr lang="en-US">
                <a:effectLst/>
                <a:latin typeface="Arial" panose="020B0604020202020204" pitchFamily="34" charset="0"/>
              </a:rPr>
              <a:t>Month 00, 20XX</a:t>
            </a:r>
            <a:br>
              <a:rPr lang="en-US">
                <a:effectLst/>
                <a:latin typeface="Arial" panose="020B0604020202020204" pitchFamily="34" charset="0"/>
              </a:rPr>
            </a:br>
            <a:r>
              <a:rPr lang="en-US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US">
                <a:effectLst/>
                <a:latin typeface="Arial" panose="020B0604020202020204" pitchFamily="34" charset="0"/>
              </a:rPr>
            </a:br>
            <a:br>
              <a:rPr lang="en-US">
                <a:effectLst/>
                <a:latin typeface="Arial" panose="020B0604020202020204" pitchFamily="34" charset="0"/>
              </a:rPr>
            </a:br>
            <a:r>
              <a:rPr lang="en-US">
                <a:effectLst/>
                <a:latin typeface="Arial" panose="020B0604020202020204" pitchFamily="34" charset="0"/>
              </a:rPr>
              <a:t>Tagline (optional)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85775" y="6257135"/>
            <a:ext cx="1341714" cy="1154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750" dirty="0">
                <a:solidFill>
                  <a:schemeClr val="l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n-US" sz="75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210301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600" dirty="0">
              <a:solidFill>
                <a:schemeClr val="lt1"/>
              </a:solidFill>
            </a:endParaRPr>
          </a:p>
        </p:txBody>
      </p:sp>
      <p:sp>
        <p:nvSpPr>
          <p:cNvPr id="4" name="Tagline"/>
          <p:cNvSpPr txBox="1"/>
          <p:nvPr userDrawn="1">
            <p:custDataLst>
              <p:custData r:id="rId7"/>
            </p:custDataLst>
          </p:nvPr>
        </p:nvSpPr>
        <p:spPr>
          <a:xfrm>
            <a:off x="8128000" y="363600"/>
            <a:ext cx="3581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lt1"/>
                </a:solidFill>
              </a:rPr>
              <a:t>welcome to brighter</a:t>
            </a:r>
          </a:p>
        </p:txBody>
      </p:sp>
      <p:pic>
        <p:nvPicPr>
          <p:cNvPr id="7" name="CoverMainLogo_WHITE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30" y="345569"/>
            <a:ext cx="1783084" cy="280417"/>
          </a:xfrm>
          <a:prstGeom prst="rect">
            <a:avLst/>
          </a:prstGeom>
        </p:spPr>
      </p:pic>
      <p:pic>
        <p:nvPicPr>
          <p:cNvPr id="10" name="CoverMainLogo_COLOUR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30" y="345569"/>
            <a:ext cx="1783084" cy="280417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835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2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7" y="1609200"/>
            <a:ext cx="11223625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600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Click to add optional disclaimer</a:t>
            </a: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342900" algn="r">
              <a:spcBef>
                <a:spcPts val="1350"/>
              </a:spcBef>
            </a:pPr>
            <a:r>
              <a:rPr lang="en-US" sz="600" dirty="0">
                <a:solidFill>
                  <a:schemeClr val="lt1"/>
                </a:solidFill>
              </a:rPr>
              <a:t>{FileRef}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475201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</a:p>
        </p:txBody>
      </p:sp>
      <p:pic>
        <p:nvPicPr>
          <p:cNvPr id="2" name="MainBackLogo_WHITE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30" y="345569"/>
            <a:ext cx="1783084" cy="280417"/>
          </a:xfrm>
          <a:prstGeom prst="rect">
            <a:avLst/>
          </a:prstGeom>
        </p:spPr>
      </p:pic>
      <p:pic>
        <p:nvPicPr>
          <p:cNvPr id="3" name="MainBackLogo_COLOUR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30" y="345569"/>
            <a:ext cx="1783084" cy="280417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924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3" y="382591"/>
            <a:ext cx="11048693" cy="690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3" y="1277942"/>
            <a:ext cx="11048693" cy="498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0000" y="6516002"/>
            <a:ext cx="280800" cy="1231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0C0F96-B644-449E-AAAF-20DAA76362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3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Title">
            <a:extLst>
              <a:ext uri="{FF2B5EF4-FFF2-40B4-BE49-F238E27FC236}">
                <a16:creationId xmlns:a16="http://schemas.microsoft.com/office/drawing/2014/main" id="{B10FF137-1AA7-8B45-A8D7-BA43675E442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14400" y="571500"/>
            <a:ext cx="10363200" cy="952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2100"/>
              </a:lnSpc>
              <a:defRPr b="1" i="0">
                <a:solidFill>
                  <a:srgbClr val="002C77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1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small gradient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gline"/>
          <p:cNvSpPr txBox="1"/>
          <p:nvPr userDrawn="1">
            <p:custDataLst>
              <p:tags r:id="rId1"/>
            </p:custDataLst>
          </p:nvPr>
        </p:nvSpPr>
        <p:spPr>
          <a:xfrm>
            <a:off x="914402" y="6313679"/>
            <a:ext cx="1581404" cy="27698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  <a:latin typeface="+mn-lt"/>
              </a:rPr>
              <a:t>welcome to brighter</a:t>
            </a: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7311" y="572388"/>
            <a:ext cx="1875589" cy="307177"/>
          </a:xfrm>
          <a:prstGeom prst="rect">
            <a:avLst/>
          </a:prstGeom>
        </p:spPr>
      </p:pic>
      <p:sp>
        <p:nvSpPr>
          <p:cNvPr id="9" name="HeroHeading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914400" y="1529082"/>
            <a:ext cx="6912864" cy="258737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105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 1</a:t>
            </a:r>
            <a:endParaRPr lang="en-GB" dirty="0"/>
          </a:p>
        </p:txBody>
      </p:sp>
      <p:sp>
        <p:nvSpPr>
          <p:cNvPr id="10" name="HeroHeading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914400" y="1706334"/>
            <a:ext cx="6912864" cy="2716657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7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heading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4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0000" y="6516002"/>
            <a:ext cx="280800" cy="123111"/>
          </a:xfrm>
          <a:prstGeom prst="rect">
            <a:avLst/>
          </a:prstGeom>
        </p:spPr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0163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30000" y="6516002"/>
            <a:ext cx="280800" cy="123111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7" y="806400"/>
            <a:ext cx="11225025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406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38908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6" y="1609725"/>
            <a:ext cx="5495925" cy="45148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1" y="1609725"/>
            <a:ext cx="5499100" cy="45148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30000" y="6516002"/>
            <a:ext cx="280800" cy="123111"/>
          </a:xfrm>
          <a:prstGeom prst="rect">
            <a:avLst/>
          </a:prstGeom>
        </p:spPr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/>
          <a:lstStyle/>
          <a:p>
            <a:pPr algn="r">
              <a:spcAft>
                <a:spcPts val="450"/>
              </a:spcAft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8" y="806400"/>
            <a:ext cx="112250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46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30000" y="6516002"/>
            <a:ext cx="280800" cy="123111"/>
          </a:xfrm>
          <a:prstGeom prst="rect">
            <a:avLst/>
          </a:prstGeom>
        </p:spPr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/>
          <a:lstStyle/>
          <a:p>
            <a:pPr algn="r">
              <a:spcAft>
                <a:spcPts val="450"/>
              </a:spcAft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7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8258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6" y="1609727"/>
            <a:ext cx="2625725" cy="4511675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1" y="1609727"/>
            <a:ext cx="2628900" cy="4511675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1" y="1609726"/>
            <a:ext cx="2628900" cy="45148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1" y="1609726"/>
            <a:ext cx="2628900" cy="451485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430000" y="6516002"/>
            <a:ext cx="280800" cy="123111"/>
          </a:xfrm>
          <a:prstGeom prst="rect">
            <a:avLst/>
          </a:prstGeom>
        </p:spPr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/>
          <a:lstStyle/>
          <a:p>
            <a:pPr algn="r">
              <a:spcAft>
                <a:spcPts val="450"/>
              </a:spcAft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8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4872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6" y="362466"/>
            <a:ext cx="5495925" cy="5758935"/>
          </a:xfrm>
        </p:spPr>
        <p:txBody>
          <a:bodyPr/>
          <a:lstStyle>
            <a:lvl1pPr marL="175022" indent="-175022">
              <a:lnSpc>
                <a:spcPct val="90000"/>
              </a:lnSpc>
              <a:spcBef>
                <a:spcPts val="675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9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8978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405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37500" b="1">
                <a:solidFill>
                  <a:schemeClr val="dk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2599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customXml" Target="../../customXml/item40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2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6"/>
            </p:custDataLst>
          </p:nvPr>
        </p:nvSpPr>
        <p:spPr>
          <a:xfrm>
            <a:off x="485778" y="355603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7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</a:p>
        </p:txBody>
      </p:sp>
      <p:pic>
        <p:nvPicPr>
          <p:cNvPr id="6" name="ContentLogo_WHITE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30" y="6515989"/>
            <a:ext cx="728473" cy="115824"/>
          </a:xfrm>
          <a:prstGeom prst="rect">
            <a:avLst/>
          </a:prstGeom>
        </p:spPr>
      </p:pic>
      <p:pic>
        <p:nvPicPr>
          <p:cNvPr id="7" name="ContentLogo_COLOUR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30" y="6515989"/>
            <a:ext cx="728473" cy="115824"/>
          </a:xfrm>
          <a:prstGeom prst="rect">
            <a:avLst/>
          </a:prstGeom>
        </p:spPr>
      </p:pic>
      <p:sp>
        <p:nvSpPr>
          <p:cNvPr id="8" name="Copyright"/>
          <p:cNvSpPr txBox="1">
            <a:spLocks/>
          </p:cNvSpPr>
          <p:nvPr userDrawn="1"/>
        </p:nvSpPr>
        <p:spPr>
          <a:xfrm>
            <a:off x="4589143" y="6515991"/>
            <a:ext cx="2473200" cy="277811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2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  <a:latin typeface="+mn-lt"/>
              </a:rPr>
              <a:t>Copyright © 2023 Mercer (US) Inc. All rights reserved.</a:t>
            </a:r>
            <a:endParaRPr lang="en-US" sz="60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Number"/>
          <p:cNvSpPr txBox="1"/>
          <p:nvPr userDrawn="1"/>
        </p:nvSpPr>
        <p:spPr>
          <a:xfrm>
            <a:off x="11021800" y="6515989"/>
            <a:ext cx="687600" cy="2772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800">
                <a:solidFill>
                  <a:srgbClr val="52575C"/>
                </a:solidFill>
              </a:defRPr>
            </a:lvl1pPr>
          </a:lstStyle>
          <a:p>
            <a:pPr lvl="0" algn="r"/>
            <a:fld id="{996227E9-BBDC-48C4-AB02-EA11EC8F36BC}" type="slidenum">
              <a:rPr lang="en-GB" sz="750" smtClean="0">
                <a:solidFill>
                  <a:schemeClr val="tx1"/>
                </a:solidFill>
              </a:rPr>
              <a:pPr lvl="0" algn="r"/>
              <a:t>‹#›</a:t>
            </a:fld>
            <a:endParaRPr lang="en-GB" sz="750" dirty="0">
              <a:solidFill>
                <a:schemeClr val="tx1"/>
              </a:solidFill>
            </a:endParaRPr>
          </a:p>
        </p:txBody>
      </p:sp>
    </p:spTree>
    <p:custDataLst>
      <p:custData r:id="rId15"/>
    </p:custDataLst>
    <p:extLst>
      <p:ext uri="{BB962C8B-B14F-4D97-AF65-F5344CB8AC3E}">
        <p14:creationId xmlns:p14="http://schemas.microsoft.com/office/powerpoint/2010/main" val="293405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342900" rtl="0" eaLnBrk="1" latinLnBrk="0" hangingPunct="1">
        <a:lnSpc>
          <a:spcPct val="80000"/>
        </a:lnSpc>
        <a:spcBef>
          <a:spcPct val="0"/>
        </a:spcBef>
        <a:buNone/>
        <a:defRPr sz="225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lt1"/>
          </a:solidFill>
          <a:latin typeface="+mn-lt"/>
          <a:ea typeface="+mn-ea"/>
          <a:cs typeface="+mn-cs"/>
        </a:defRPr>
      </a:lvl1pPr>
      <a:lvl2pPr marL="342900" indent="-167879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tabLst/>
        <a:defRPr sz="1125" kern="1200">
          <a:solidFill>
            <a:schemeClr val="lt1"/>
          </a:solidFill>
          <a:latin typeface="+mn-lt"/>
          <a:ea typeface="+mn-ea"/>
          <a:cs typeface="+mn-cs"/>
        </a:defRPr>
      </a:lvl2pPr>
      <a:lvl3pPr marL="514350" indent="-171450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900" kern="1200">
          <a:solidFill>
            <a:schemeClr val="lt1"/>
          </a:solidFill>
          <a:latin typeface="+mn-lt"/>
          <a:ea typeface="+mn-ea"/>
          <a:cs typeface="+mn-cs"/>
        </a:defRPr>
      </a:lvl3pPr>
      <a:lvl4pPr marL="685800" indent="-167879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tabLst/>
        <a:defRPr sz="900" kern="1200">
          <a:solidFill>
            <a:schemeClr val="lt1"/>
          </a:solidFill>
          <a:latin typeface="+mn-lt"/>
          <a:ea typeface="+mn-ea"/>
          <a:cs typeface="+mn-cs"/>
        </a:defRPr>
      </a:lvl4pPr>
      <a:lvl5pPr marL="857250" indent="-171450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900" kern="1200">
          <a:solidFill>
            <a:schemeClr val="lt1"/>
          </a:solidFill>
          <a:latin typeface="+mn-lt"/>
          <a:ea typeface="+mn-ea"/>
          <a:cs typeface="+mn-cs"/>
        </a:defRPr>
      </a:lvl5pPr>
      <a:lvl6pPr marL="1028700" indent="-167879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tabLst/>
        <a:defRPr sz="900" kern="1200">
          <a:solidFill>
            <a:schemeClr val="lt1"/>
          </a:solidFill>
          <a:latin typeface="+mn-lt"/>
          <a:ea typeface="+mn-ea"/>
          <a:cs typeface="+mn-cs"/>
        </a:defRPr>
      </a:lvl6pPr>
      <a:lvl7pPr marL="1200150" indent="-171450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900" kern="1200">
          <a:solidFill>
            <a:schemeClr val="lt1"/>
          </a:solidFill>
          <a:latin typeface="+mn-lt"/>
          <a:ea typeface="+mn-ea"/>
          <a:cs typeface="+mn-cs"/>
        </a:defRPr>
      </a:lvl7pPr>
      <a:lvl8pPr marL="1371600" indent="-167879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tabLst/>
        <a:defRPr sz="900" kern="1200">
          <a:solidFill>
            <a:schemeClr val="lt1"/>
          </a:solidFill>
          <a:latin typeface="+mn-lt"/>
          <a:ea typeface="+mn-ea"/>
          <a:cs typeface="+mn-cs"/>
        </a:defRPr>
      </a:lvl8pPr>
      <a:lvl9pPr marL="1543050" indent="-171450" algn="l" defTabSz="3429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900" kern="1200">
          <a:solidFill>
            <a:schemeClr val="lt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835">
          <p15:clr>
            <a:srgbClr val="F26B43"/>
          </p15:clr>
        </p15:guide>
        <p15:guide id="7" pos="5216">
          <p15:clr>
            <a:srgbClr val="F26B43"/>
          </p15:clr>
        </p15:guide>
        <p15:guide id="13" pos="405">
          <p15:clr>
            <a:srgbClr val="F26B43"/>
          </p15:clr>
        </p15:guide>
        <p15:guide id="19" pos="5024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5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56250" y="835955"/>
            <a:ext cx="2230148" cy="734128"/>
            <a:chOff x="5994623" y="121896"/>
            <a:chExt cx="2257011" cy="1093601"/>
          </a:xfrm>
        </p:grpSpPr>
        <p:grpSp>
          <p:nvGrpSpPr>
            <p:cNvPr id="5" name="Group 4"/>
            <p:cNvGrpSpPr/>
            <p:nvPr/>
          </p:nvGrpSpPr>
          <p:grpSpPr>
            <a:xfrm>
              <a:off x="6271246" y="121896"/>
              <a:ext cx="1980388" cy="1093601"/>
              <a:chOff x="2076038" y="5917561"/>
              <a:chExt cx="3673400" cy="109360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091841" y="5917561"/>
                <a:ext cx="3657597" cy="457200"/>
              </a:xfrm>
              <a:prstGeom prst="rect">
                <a:avLst/>
              </a:prstGeom>
              <a:noFill/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150"/>
                  </a:spcBef>
                  <a:spcAft>
                    <a:spcPts val="1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C77"/>
                    </a:solidFill>
                    <a:effectLst/>
                    <a:uLnTx/>
                    <a:uFillTx/>
                    <a:latin typeface="Mute" panose="00000500000000000000" pitchFamily="50" charset="0"/>
                    <a:ea typeface="+mn-ea"/>
                    <a:cs typeface="+mn-cs"/>
                  </a:rPr>
                  <a:t>Above market median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6038" y="6270234"/>
                <a:ext cx="3318402" cy="254409"/>
              </a:xfrm>
              <a:prstGeom prst="rect">
                <a:avLst/>
              </a:prstGeom>
              <a:noFill/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1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C77"/>
                    </a:solidFill>
                    <a:effectLst/>
                    <a:uLnTx/>
                    <a:uFillTx/>
                    <a:latin typeface="Mute" panose="00000500000000000000" pitchFamily="50" charset="0"/>
                    <a:ea typeface="+mn-ea"/>
                    <a:cs typeface="+mn-cs"/>
                  </a:rPr>
                  <a:t>Aligned with market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89333" y="6458128"/>
                <a:ext cx="3086647" cy="553034"/>
              </a:xfrm>
              <a:prstGeom prst="rect">
                <a:avLst/>
              </a:prstGeom>
              <a:noFill/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1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C77"/>
                    </a:solidFill>
                    <a:effectLst/>
                    <a:uLnTx/>
                    <a:uFillTx/>
                    <a:latin typeface="Mute" panose="00000500000000000000" pitchFamily="50" charset="0"/>
                    <a:ea typeface="+mn-ea"/>
                    <a:cs typeface="+mn-cs"/>
                  </a:rPr>
                  <a:t>Below market median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94623" y="263014"/>
              <a:ext cx="228600" cy="729510"/>
              <a:chOff x="5994623" y="119793"/>
              <a:chExt cx="228600" cy="729510"/>
            </a:xfrm>
          </p:grpSpPr>
          <p:sp>
            <p:nvSpPr>
              <p:cNvPr id="7" name="Down Arrow 6"/>
              <p:cNvSpPr/>
              <p:nvPr/>
            </p:nvSpPr>
            <p:spPr>
              <a:xfrm>
                <a:off x="5994623" y="617720"/>
                <a:ext cx="226243" cy="231583"/>
              </a:xfrm>
              <a:prstGeom prst="downArrow">
                <a:avLst/>
              </a:prstGeom>
              <a:solidFill>
                <a:srgbClr val="C00000"/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C7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" name="Up Arrow 7"/>
              <p:cNvSpPr/>
              <p:nvPr/>
            </p:nvSpPr>
            <p:spPr>
              <a:xfrm>
                <a:off x="5994623" y="119793"/>
                <a:ext cx="228600" cy="228600"/>
              </a:xfrm>
              <a:prstGeom prst="upArrow">
                <a:avLst/>
              </a:prstGeom>
              <a:solidFill>
                <a:schemeClr val="accent2"/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C7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Equal 8"/>
              <p:cNvSpPr/>
              <p:nvPr/>
            </p:nvSpPr>
            <p:spPr>
              <a:xfrm>
                <a:off x="5994623" y="357725"/>
                <a:ext cx="226243" cy="228599"/>
              </a:xfrm>
              <a:prstGeom prst="mathEqual">
                <a:avLst/>
              </a:prstGeom>
              <a:solidFill>
                <a:srgbClr val="FFC000"/>
              </a:solidFill>
              <a:ln w="127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C7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8835046" y="634670"/>
            <a:ext cx="2100223" cy="261267"/>
          </a:xfrm>
          <a:prstGeom prst="rect">
            <a:avLst/>
          </a:prstGeom>
          <a:noFill/>
        </p:spPr>
        <p:txBody>
          <a:bodyPr wrap="square" lIns="54000" tIns="54000" rIns="54000" bIns="5400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Mute" panose="00000500000000000000" pitchFamily="50" charset="0"/>
                <a:ea typeface="+mn-ea"/>
                <a:cs typeface="+mn-cs"/>
              </a:rPr>
              <a:t>TECO Peoples Gas benefits are:</a:t>
            </a:r>
          </a:p>
        </p:txBody>
      </p:sp>
      <p:sp>
        <p:nvSpPr>
          <p:cNvPr id="21" name="SlideTitle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7329" y="385860"/>
            <a:ext cx="8417717" cy="3714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Benefit Valuation Analysis Summary of Results</a:t>
            </a:r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5017"/>
              </p:ext>
            </p:extLst>
          </p:nvPr>
        </p:nvGraphicFramePr>
        <p:xfrm>
          <a:off x="1311083" y="1198834"/>
          <a:ext cx="4204443" cy="5040592"/>
        </p:xfrm>
        <a:graphic>
          <a:graphicData uri="http://schemas.openxmlformats.org/drawingml/2006/table">
            <a:tbl>
              <a:tblPr firstRow="1" lastRow="1">
                <a:tableStyleId>{FABFCF23-3B69-468F-B69F-88F6DE6A72F2}</a:tableStyleId>
              </a:tblPr>
              <a:tblGrid>
                <a:gridCol w="111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623">
                  <a:extLst>
                    <a:ext uri="{9D8B030D-6E8A-4147-A177-3AD203B41FA5}">
                      <a16:colId xmlns:a16="http://schemas.microsoft.com/office/drawing/2014/main" val="442697072"/>
                    </a:ext>
                  </a:extLst>
                </a:gridCol>
                <a:gridCol w="1543623">
                  <a:extLst>
                    <a:ext uri="{9D8B030D-6E8A-4147-A177-3AD203B41FA5}">
                      <a16:colId xmlns:a16="http://schemas.microsoft.com/office/drawing/2014/main" val="4260199885"/>
                    </a:ext>
                  </a:extLst>
                </a:gridCol>
              </a:tblGrid>
              <a:tr h="2582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Benefit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Peer* 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Market* Position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61">
                <a:tc>
                  <a:txBody>
                    <a:bodyPr/>
                    <a:lstStyle/>
                    <a:p>
                      <a:pPr marL="0" marR="0" lvl="0" indent="0" algn="ctr" defTabSz="870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44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Retirement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0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Rank = </a:t>
                      </a:r>
                      <a:r>
                        <a:rPr kumimoji="0" lang="en-US" sz="1100" b="1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9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endParaRPr kumimoji="0" lang="en-US" sz="1100" b="1" i="0" u="none" strike="noStrike" kern="1200" cap="none" spc="18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70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18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70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70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Rank = </a:t>
                      </a:r>
                      <a:r>
                        <a:rPr kumimoji="0" lang="en-US" sz="1100" b="1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56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endParaRPr kumimoji="0" lang="en-US" sz="1100" b="1" i="0" u="none" strike="noStrike" kern="1200" cap="none" spc="18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8706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18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</a:p>
                    <a:p>
                      <a:pPr marL="0" algn="ctr" defTabSz="914400" rtl="0" eaLnBrk="1" latinLnBrk="0" hangingPunct="1"/>
                      <a:endParaRPr kumimoji="0" 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Rank = </a:t>
                      </a:r>
                      <a:r>
                        <a:rPr kumimoji="0" lang="en-US" sz="1100" b="1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100" b="1" spc="18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kumimoji="0" 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100" spc="18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Dental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en-US" sz="1100" b="0" i="0" u="none" strike="noStrike" kern="1200" cap="none" spc="18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kumimoji="0" lang="en-US" sz="1100" b="0" i="0" u="none" strike="noStrike" kern="1200" cap="none" spc="18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028452"/>
                  </a:ext>
                </a:extLst>
              </a:tr>
              <a:tr h="856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Paid Leave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745733"/>
                  </a:ext>
                </a:extLst>
              </a:tr>
              <a:tr h="6114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Life Insurance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193803"/>
                  </a:ext>
                </a:extLst>
              </a:tr>
              <a:tr h="655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Short-Term Disability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51544"/>
                  </a:ext>
                </a:extLst>
              </a:tr>
              <a:tr h="559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18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Long-Term Disability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100" b="1" i="0" u="none" strike="noStrike" kern="1200" cap="none" spc="18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Index = </a:t>
                      </a:r>
                      <a:r>
                        <a:rPr kumimoji="0" lang="en-US" sz="1100" b="1" i="0" u="none" strike="noStrike" kern="1200" cap="none" spc="18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kumimoji="0" lang="en-US" sz="1100" b="1" i="0" u="none" strike="noStrike" kern="1200" cap="none" spc="18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114148"/>
                  </a:ext>
                </a:extLst>
              </a:tr>
            </a:tbl>
          </a:graphicData>
        </a:graphic>
      </p:graphicFrame>
      <p:sp>
        <p:nvSpPr>
          <p:cNvPr id="28" name="Equal 27"/>
          <p:cNvSpPr/>
          <p:nvPr/>
        </p:nvSpPr>
        <p:spPr>
          <a:xfrm>
            <a:off x="3095645" y="4014964"/>
            <a:ext cx="178703" cy="188828"/>
          </a:xfrm>
          <a:prstGeom prst="mathEqual">
            <a:avLst/>
          </a:prstGeom>
          <a:solidFill>
            <a:srgbClr val="FFC000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3095645" y="2591653"/>
            <a:ext cx="178703" cy="188828"/>
          </a:xfrm>
          <a:prstGeom prst="mathEqual">
            <a:avLst/>
          </a:prstGeom>
          <a:solidFill>
            <a:srgbClr val="FFC000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3093783" y="3309191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3093783" y="6045834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4646155" y="4014964"/>
            <a:ext cx="178703" cy="188828"/>
          </a:xfrm>
          <a:prstGeom prst="mathEqual">
            <a:avLst/>
          </a:prstGeom>
          <a:solidFill>
            <a:srgbClr val="FFC000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4644293" y="3305442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4644292" y="6052466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4644294" y="2587903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4644295" y="1841635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3093783" y="1841635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Equal 38"/>
          <p:cNvSpPr/>
          <p:nvPr/>
        </p:nvSpPr>
        <p:spPr>
          <a:xfrm>
            <a:off x="4646155" y="4789263"/>
            <a:ext cx="178703" cy="188828"/>
          </a:xfrm>
          <a:prstGeom prst="mathEqual">
            <a:avLst/>
          </a:prstGeom>
          <a:solidFill>
            <a:srgbClr val="FFC000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3093783" y="4783708"/>
            <a:ext cx="178703" cy="191291"/>
          </a:xfrm>
          <a:prstGeom prst="downArrow">
            <a:avLst/>
          </a:prstGeom>
          <a:solidFill>
            <a:srgbClr val="C00000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3093783" y="5484240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4644293" y="5484240"/>
            <a:ext cx="180565" cy="188829"/>
          </a:xfrm>
          <a:prstGeom prst="upArrow">
            <a:avLst/>
          </a:prstGeom>
          <a:solidFill>
            <a:schemeClr val="accent2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0465" y="6472377"/>
            <a:ext cx="669071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C7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*25 utility companies are in the custom peer group; 545 are in the general (for profit) peer group.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889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54;497.14;21.81;93.39"/>
  <p:tag name="MMCOA_POSITION_M" val="54;497.14;21.81;93.39"/>
  <p:tag name="MMCOA_POSITION_S" val="54;497.14;21.81;93.39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56.25"/>
  <p:tag name="MMCOA_FONTSIZE_M" val="28.8"/>
  <p:tag name="MMCOA_FONTSIZE_S" val="10.5"/>
  <p:tag name="MMCOA_POSITION_L" val="54;121.09;65.889;408.24"/>
  <p:tag name="MMCOA_POSITION_M" val="54;122.36;33.639;408.24"/>
  <p:tag name="MMCOA_POSITION_S" val="54;120.40;20.373;408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0"/>
  <p:tag name="MMCOA_FONTSIZE_M" val="96"/>
  <p:tag name="MMCOA_FONTSIZE_S" val="70"/>
  <p:tag name="MMCOA_POSITION_L" val="54;176.94;124.07;408.24"/>
  <p:tag name="MMCOA_POSITION_M" val="54;151.87;194.43;408.24"/>
  <p:tag name="MMCOA_POSITION_S" val="54;132.39;213.91;408.24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4x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heme/theme1.xml><?xml version="1.0" encoding="utf-8"?>
<a:theme xmlns:a="http://schemas.openxmlformats.org/drawingml/2006/main" name="1_Marsh McLennan">
  <a:themeElements>
    <a:clrScheme name="MMC">
      <a:dk1>
        <a:srgbClr val="002C77"/>
      </a:dk1>
      <a:lt1>
        <a:srgbClr val="FFFFFF"/>
      </a:lt1>
      <a:dk2>
        <a:srgbClr val="565656"/>
      </a:dk2>
      <a:lt2>
        <a:srgbClr val="F0F0F0"/>
      </a:lt2>
      <a:accent1>
        <a:srgbClr val="009DE0"/>
      </a:accent1>
      <a:accent2>
        <a:srgbClr val="00AC41"/>
      </a:accent2>
      <a:accent3>
        <a:srgbClr val="8246AF"/>
      </a:accent3>
      <a:accent4>
        <a:srgbClr val="EE3D8B"/>
      </a:accent4>
      <a:accent5>
        <a:srgbClr val="00968F"/>
      </a:accent5>
      <a:accent6>
        <a:srgbClr val="0077A0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1E02728C-430E-40A4-A88D-63B5E0DB2EC5}" vid="{FBCF0A22-C69C-40BB-B44A-F70827371A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 g r a d ; s i m p l e - b r i g h t - p u r p l e < / P r e s e n t a t i o n O b j e c t T a g >  
     < P r e s e n t a t i o n O b j e c t T a g   T a g N a m e = " M M C O A _ F U L L I M A G E _ I D " / >  
     < P r e s e n t a t i o n O b j e c t T a g   T a g N a m e = " M M C O A _ S I L H O U E T T E _ I D " > f a 5 7 a f 7 4 - 8 c 9 0 - 4 3 c 6 - 9 7 5 b - a d e 0 f 4 a a d c 5 3 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4.xml><?xml version="1.0" encoding="utf-8"?>
<MMCOA_ObjectTags xmlns:xsi="http://www.w3.org/2001/XMLSchema-instance" xmlns:xsd="http://www.w3.org/2001/XMLSchema">
  <PresentationObjectTag TagName="MMC09_BACKGROUNDSTYLE">Master</PresentationObjectTag>
  <PresentationObjectTag TagName="MMC09_ADDLOGOS">ContentLogo,ContentLogo,38.27,513.07</PresentationObjectTag>
  <PresentationObjectTag TagName="MMCOA_BACKGROUND_LOGO_OPTION">COLOUR</PresentationObjectTag>
  <PresentationObjectTag TagName="MMCOA_BACKGROUND_DIGEST">solid;White</PresentationObjectTag>
</MMCOA_ObjectTags>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 M a i n B a c k L o g o , F r o n t L o g o , 3 8 . 2 7 , 2 7 . 2 1 < / P r e s e n t a t i o n O b j e c t T a g >  
     < P r e s e n t a t i o n O b j e c t T a g   T a g N a m e = " M M C O A _ B A C K G R O U N D _ D I G E S T " > g r a d ; s i m p l e - b r i g h t - p u r p l e 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<?xml version="1.0" encoding="utf-8"?>
<MMCOA_ObjectTags xmlns:xsi="http://www.w3.org/2001/XMLSchema-instance" xmlns:xsd="http://www.w3.org/2001/XMLSchema">
  <PresentationObjectTag TagName="MMC09_BRANDFONTSTYLE">MasterText</PresentationObjectTag>
  <PresentationObjectTag TagName="MMC09_PLACEHOLDERTEXT">[MMC2021PPTemplate.PlaceholderSlideBody]</PresentationObjectTag>
</MMCOA_ObjectTags>
</file>

<file path=customXml/item41.xml><?xml version="1.0" encoding="utf-8"?>
<MMCOA_ObjectTags xmlns:xsi="http://www.w3.org/2001/XMLSchema-instance" xmlns:xsd="http://www.w3.org/2001/XMLSchema">
  <PresentationObjectTag TagName="MMC09_BRANDFONTSTYLE">MasterTitle</PresentationObjectTag>
  <PresentationObjectTag TagName="MMC09_PLACEHOLDERTEXT">[MMC2021PPTemplate.PlaceholderSlideTitle]</PresentationObjectTag>
</MMCOA_ObjectTags>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469E761E20748A773F85B33816D32" ma:contentTypeVersion="2" ma:contentTypeDescription="Create a new document." ma:contentTypeScope="" ma:versionID="e5268eab065339c051eaf8aaeff5f44b">
  <xsd:schema xmlns:xsd="http://www.w3.org/2001/XMLSchema" xmlns:xs="http://www.w3.org/2001/XMLSchema" xmlns:p="http://schemas.microsoft.com/office/2006/metadata/properties" xmlns:ns2="9bbac886-2f20-4c15-ac8f-bd6773befed2" targetNamespace="http://schemas.microsoft.com/office/2006/metadata/properties" ma:root="true" ma:fieldsID="8de529939eb037e419d1462f88b80023" ns2:_="">
    <xsd:import namespace="9bbac886-2f20-4c15-ac8f-bd6773bef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ac886-2f20-4c15-ac8f-bd6773bef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53C35BB7-AE63-4EAA-90A8-70B5D1293B3F}"/>
</file>

<file path=customXml/itemProps10.xml><?xml version="1.0" encoding="utf-8"?>
<ds:datastoreItem xmlns:ds="http://schemas.openxmlformats.org/officeDocument/2006/customXml" ds:itemID="{267FCAF0-7841-4530-A90D-4E8613C7AD55}"/>
</file>

<file path=customXml/itemProps11.xml><?xml version="1.0" encoding="utf-8"?>
<ds:datastoreItem xmlns:ds="http://schemas.openxmlformats.org/officeDocument/2006/customXml" ds:itemID="{BB503977-A1EF-4A71-BB8F-8BFB2741BED4}"/>
</file>

<file path=customXml/itemProps12.xml><?xml version="1.0" encoding="utf-8"?>
<ds:datastoreItem xmlns:ds="http://schemas.openxmlformats.org/officeDocument/2006/customXml" ds:itemID="{E19880BC-294C-428C-A98B-7476BCBFB7DC}"/>
</file>

<file path=customXml/itemProps13.xml><?xml version="1.0" encoding="utf-8"?>
<ds:datastoreItem xmlns:ds="http://schemas.openxmlformats.org/officeDocument/2006/customXml" ds:itemID="{D11B732F-3FBC-4F28-8C5C-D0FA875D6994}"/>
</file>

<file path=customXml/itemProps14.xml><?xml version="1.0" encoding="utf-8"?>
<ds:datastoreItem xmlns:ds="http://schemas.openxmlformats.org/officeDocument/2006/customXml" ds:itemID="{3A029A61-7035-4BF6-9F6B-C08A2D17F01B}"/>
</file>

<file path=customXml/itemProps15.xml><?xml version="1.0" encoding="utf-8"?>
<ds:datastoreItem xmlns:ds="http://schemas.openxmlformats.org/officeDocument/2006/customXml" ds:itemID="{39C9F5EF-5274-4B0D-8E84-FE17A7BA31D1}"/>
</file>

<file path=customXml/itemProps16.xml><?xml version="1.0" encoding="utf-8"?>
<ds:datastoreItem xmlns:ds="http://schemas.openxmlformats.org/officeDocument/2006/customXml" ds:itemID="{A3965790-288F-42F0-8F47-F705D673D7B5}"/>
</file>

<file path=customXml/itemProps17.xml><?xml version="1.0" encoding="utf-8"?>
<ds:datastoreItem xmlns:ds="http://schemas.openxmlformats.org/officeDocument/2006/customXml" ds:itemID="{05957E89-1905-450B-827E-03373F9DE24A}"/>
</file>

<file path=customXml/itemProps18.xml><?xml version="1.0" encoding="utf-8"?>
<ds:datastoreItem xmlns:ds="http://schemas.openxmlformats.org/officeDocument/2006/customXml" ds:itemID="{B330AA9C-AE5C-4C4B-B394-C210A9AEB4DA}"/>
</file>

<file path=customXml/itemProps19.xml><?xml version="1.0" encoding="utf-8"?>
<ds:datastoreItem xmlns:ds="http://schemas.openxmlformats.org/officeDocument/2006/customXml" ds:itemID="{A3EC9B46-A19D-45C9-BE0C-AE76BA337568}"/>
</file>

<file path=customXml/itemProps2.xml><?xml version="1.0" encoding="utf-8"?>
<ds:datastoreItem xmlns:ds="http://schemas.openxmlformats.org/officeDocument/2006/customXml" ds:itemID="{A3E19D67-F4E7-4730-A65D-BBB5A38E9B42}"/>
</file>

<file path=customXml/itemProps20.xml><?xml version="1.0" encoding="utf-8"?>
<ds:datastoreItem xmlns:ds="http://schemas.openxmlformats.org/officeDocument/2006/customXml" ds:itemID="{6E91AC1E-E479-4F77-82FB-D94E54A530B7}"/>
</file>

<file path=customXml/itemProps21.xml><?xml version="1.0" encoding="utf-8"?>
<ds:datastoreItem xmlns:ds="http://schemas.openxmlformats.org/officeDocument/2006/customXml" ds:itemID="{515D27E4-B3C5-44C9-9B30-01CBAA5ED0B1}"/>
</file>

<file path=customXml/itemProps22.xml><?xml version="1.0" encoding="utf-8"?>
<ds:datastoreItem xmlns:ds="http://schemas.openxmlformats.org/officeDocument/2006/customXml" ds:itemID="{5C6E74EF-3386-488F-97D0-2C2E798F7724}"/>
</file>

<file path=customXml/itemProps23.xml><?xml version="1.0" encoding="utf-8"?>
<ds:datastoreItem xmlns:ds="http://schemas.openxmlformats.org/officeDocument/2006/customXml" ds:itemID="{1DAE7DFA-6C42-4DAF-A0BB-3FC61D4537FF}"/>
</file>

<file path=customXml/itemProps24.xml><?xml version="1.0" encoding="utf-8"?>
<ds:datastoreItem xmlns:ds="http://schemas.openxmlformats.org/officeDocument/2006/customXml" ds:itemID="{836C4CFB-D78F-4CF9-B55B-F9850DB162EF}"/>
</file>

<file path=customXml/itemProps25.xml><?xml version="1.0" encoding="utf-8"?>
<ds:datastoreItem xmlns:ds="http://schemas.openxmlformats.org/officeDocument/2006/customXml" ds:itemID="{F5690C85-F003-4EF5-B111-DB7798734664}"/>
</file>

<file path=customXml/itemProps26.xml><?xml version="1.0" encoding="utf-8"?>
<ds:datastoreItem xmlns:ds="http://schemas.openxmlformats.org/officeDocument/2006/customXml" ds:itemID="{51603BE9-FC7E-4757-9A90-2C66794FA087}"/>
</file>

<file path=customXml/itemProps27.xml><?xml version="1.0" encoding="utf-8"?>
<ds:datastoreItem xmlns:ds="http://schemas.openxmlformats.org/officeDocument/2006/customXml" ds:itemID="{7B71F916-4BD7-4966-BFCC-6090542AF456}"/>
</file>

<file path=customXml/itemProps28.xml><?xml version="1.0" encoding="utf-8"?>
<ds:datastoreItem xmlns:ds="http://schemas.openxmlformats.org/officeDocument/2006/customXml" ds:itemID="{DD138CAD-5DD1-4544-8A6D-695FED3B52D2}"/>
</file>

<file path=customXml/itemProps29.xml><?xml version="1.0" encoding="utf-8"?>
<ds:datastoreItem xmlns:ds="http://schemas.openxmlformats.org/officeDocument/2006/customXml" ds:itemID="{A9011470-439D-4310-B1B7-34DE8C337BC6}"/>
</file>

<file path=customXml/itemProps3.xml><?xml version="1.0" encoding="utf-8"?>
<ds:datastoreItem xmlns:ds="http://schemas.openxmlformats.org/officeDocument/2006/customXml" ds:itemID="{88172428-3847-4403-AA16-6F7C007AAA9F}"/>
</file>

<file path=customXml/itemProps30.xml><?xml version="1.0" encoding="utf-8"?>
<ds:datastoreItem xmlns:ds="http://schemas.openxmlformats.org/officeDocument/2006/customXml" ds:itemID="{DDA0BB51-AC9F-42B1-A107-23C5AFF0A7F2}"/>
</file>

<file path=customXml/itemProps31.xml><?xml version="1.0" encoding="utf-8"?>
<ds:datastoreItem xmlns:ds="http://schemas.openxmlformats.org/officeDocument/2006/customXml" ds:itemID="{84384259-BB92-4B24-98CD-62F81B08897C}"/>
</file>

<file path=customXml/itemProps32.xml><?xml version="1.0" encoding="utf-8"?>
<ds:datastoreItem xmlns:ds="http://schemas.openxmlformats.org/officeDocument/2006/customXml" ds:itemID="{F129960A-4683-4684-9FCF-96EE20719AEA}"/>
</file>

<file path=customXml/itemProps33.xml><?xml version="1.0" encoding="utf-8"?>
<ds:datastoreItem xmlns:ds="http://schemas.openxmlformats.org/officeDocument/2006/customXml" ds:itemID="{6B594E59-5C85-400E-A890-D8F763F9CCAD}"/>
</file>

<file path=customXml/itemProps34.xml><?xml version="1.0" encoding="utf-8"?>
<ds:datastoreItem xmlns:ds="http://schemas.openxmlformats.org/officeDocument/2006/customXml" ds:itemID="{34BA4B72-44E7-4373-A374-000D18EF2751}"/>
</file>

<file path=customXml/itemProps35.xml><?xml version="1.0" encoding="utf-8"?>
<ds:datastoreItem xmlns:ds="http://schemas.openxmlformats.org/officeDocument/2006/customXml" ds:itemID="{D1C0597F-CFA0-414D-9ED2-1002F378CDA0}"/>
</file>

<file path=customXml/itemProps36.xml><?xml version="1.0" encoding="utf-8"?>
<ds:datastoreItem xmlns:ds="http://schemas.openxmlformats.org/officeDocument/2006/customXml" ds:itemID="{AD109DC7-DC2E-4712-B3B8-7CCE82B97D40}"/>
</file>

<file path=customXml/itemProps37.xml><?xml version="1.0" encoding="utf-8"?>
<ds:datastoreItem xmlns:ds="http://schemas.openxmlformats.org/officeDocument/2006/customXml" ds:itemID="{5741C67E-B73C-4454-A548-15E8F933C4D0}"/>
</file>

<file path=customXml/itemProps38.xml><?xml version="1.0" encoding="utf-8"?>
<ds:datastoreItem xmlns:ds="http://schemas.openxmlformats.org/officeDocument/2006/customXml" ds:itemID="{1B5CCD68-3B15-4B4D-B79D-643BF7937AF4}"/>
</file>

<file path=customXml/itemProps39.xml><?xml version="1.0" encoding="utf-8"?>
<ds:datastoreItem xmlns:ds="http://schemas.openxmlformats.org/officeDocument/2006/customXml" ds:itemID="{8476F4C5-BB86-4028-B160-06175E3C6E19}"/>
</file>

<file path=customXml/itemProps4.xml><?xml version="1.0" encoding="utf-8"?>
<ds:datastoreItem xmlns:ds="http://schemas.openxmlformats.org/officeDocument/2006/customXml" ds:itemID="{43C57523-C240-4D80-9B7D-3C8A5169D7FF}"/>
</file>

<file path=customXml/itemProps40.xml><?xml version="1.0" encoding="utf-8"?>
<ds:datastoreItem xmlns:ds="http://schemas.openxmlformats.org/officeDocument/2006/customXml" ds:itemID="{24F2B7D4-B15E-4A58-A291-A9F1FE972B4B}"/>
</file>

<file path=customXml/itemProps41.xml><?xml version="1.0" encoding="utf-8"?>
<ds:datastoreItem xmlns:ds="http://schemas.openxmlformats.org/officeDocument/2006/customXml" ds:itemID="{CF9BF8B1-A3A8-45C6-924F-A16BF90E5C35}"/>
</file>

<file path=customXml/itemProps42.xml><?xml version="1.0" encoding="utf-8"?>
<ds:datastoreItem xmlns:ds="http://schemas.openxmlformats.org/officeDocument/2006/customXml" ds:itemID="{8941BB15-471C-4888-BAC1-67ACEF997A94}"/>
</file>

<file path=customXml/itemProps43.xml><?xml version="1.0" encoding="utf-8"?>
<ds:datastoreItem xmlns:ds="http://schemas.openxmlformats.org/officeDocument/2006/customXml" ds:itemID="{39B3DB9F-864A-4001-A675-01C77F137FBB}"/>
</file>

<file path=customXml/itemProps44.xml><?xml version="1.0" encoding="utf-8"?>
<ds:datastoreItem xmlns:ds="http://schemas.openxmlformats.org/officeDocument/2006/customXml" ds:itemID="{F207324C-F797-4327-AD75-226D46AF8B75}"/>
</file>

<file path=customXml/itemProps45.xml><?xml version="1.0" encoding="utf-8"?>
<ds:datastoreItem xmlns:ds="http://schemas.openxmlformats.org/officeDocument/2006/customXml" ds:itemID="{B4C507D8-E4F0-466D-9410-E9AA298D46B7}"/>
</file>

<file path=customXml/itemProps5.xml><?xml version="1.0" encoding="utf-8"?>
<ds:datastoreItem xmlns:ds="http://schemas.openxmlformats.org/officeDocument/2006/customXml" ds:itemID="{45D68964-C445-45E6-95F1-1D4ED1251237}"/>
</file>

<file path=customXml/itemProps6.xml><?xml version="1.0" encoding="utf-8"?>
<ds:datastoreItem xmlns:ds="http://schemas.openxmlformats.org/officeDocument/2006/customXml" ds:itemID="{9BB0CAF7-B13F-4FFD-A004-BA2FE7578B16}"/>
</file>

<file path=customXml/itemProps7.xml><?xml version="1.0" encoding="utf-8"?>
<ds:datastoreItem xmlns:ds="http://schemas.openxmlformats.org/officeDocument/2006/customXml" ds:itemID="{43F63248-26EB-4C4A-B851-E21281BD2530}"/>
</file>

<file path=customXml/itemProps8.xml><?xml version="1.0" encoding="utf-8"?>
<ds:datastoreItem xmlns:ds="http://schemas.openxmlformats.org/officeDocument/2006/customXml" ds:itemID="{04E30E3A-364E-4D0E-AA90-A1F19C8D299F}"/>
</file>

<file path=customXml/itemProps9.xml><?xml version="1.0" encoding="utf-8"?>
<ds:datastoreItem xmlns:ds="http://schemas.openxmlformats.org/officeDocument/2006/customXml" ds:itemID="{2673DC3E-81C6-4977-BEEF-68C4D938AE3D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150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Mute</vt:lpstr>
      <vt:lpstr>Times New Roman</vt:lpstr>
      <vt:lpstr>1_Marsh McLennan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Bluestone, Donna L.</dc:creator>
  <cp:lastModifiedBy>Virginia Ponder</cp:lastModifiedBy>
  <cp:revision>1</cp:revision>
  <dcterms:created xsi:type="dcterms:W3CDTF">2023-03-15T17:58:37Z</dcterms:created>
  <dcterms:modified xsi:type="dcterms:W3CDTF">2023-03-16T20:07:57Z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3f872e-d8d7-43ac-9961-0f2ad31e50e5_Enabled">
    <vt:lpwstr>true</vt:lpwstr>
  </property>
  <property fmtid="{D5CDD505-2E9C-101B-9397-08002B2CF9AE}" pid="3" name="MSIP_Label_a83f872e-d8d7-43ac-9961-0f2ad31e50e5_SetDate">
    <vt:lpwstr>2023-03-15T17:58:37Z</vt:lpwstr>
  </property>
  <property fmtid="{D5CDD505-2E9C-101B-9397-08002B2CF9AE}" pid="4" name="MSIP_Label_a83f872e-d8d7-43ac-9961-0f2ad31e50e5_Method">
    <vt:lpwstr>Standard</vt:lpwstr>
  </property>
  <property fmtid="{D5CDD505-2E9C-101B-9397-08002B2CF9AE}" pid="5" name="MSIP_Label_a83f872e-d8d7-43ac-9961-0f2ad31e50e5_Name">
    <vt:lpwstr>a83f872e-d8d7-43ac-9961-0f2ad31e50e5</vt:lpwstr>
  </property>
  <property fmtid="{D5CDD505-2E9C-101B-9397-08002B2CF9AE}" pid="6" name="MSIP_Label_a83f872e-d8d7-43ac-9961-0f2ad31e50e5_SiteId">
    <vt:lpwstr>fa8c194a-f8e2-43c5-bc39-b637579e39e0</vt:lpwstr>
  </property>
  <property fmtid="{D5CDD505-2E9C-101B-9397-08002B2CF9AE}" pid="7" name="MSIP_Label_a83f872e-d8d7-43ac-9961-0f2ad31e50e5_ActionId">
    <vt:lpwstr>f948eeb8-09d9-40d2-a8f8-c3949e8cade1</vt:lpwstr>
  </property>
  <property fmtid="{D5CDD505-2E9C-101B-9397-08002B2CF9AE}" pid="8" name="MSIP_Label_a83f872e-d8d7-43ac-9961-0f2ad31e50e5_ContentBits">
    <vt:lpwstr>0</vt:lpwstr>
  </property>
  <property fmtid="{D5CDD505-2E9C-101B-9397-08002B2CF9AE}" pid="9" name="ContentTypeId">
    <vt:lpwstr>0x0101001B9469E761E20748A773F85B33816D32</vt:lpwstr>
  </property>
</Properties>
</file>